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6" autoAdjust="0"/>
    <p:restoredTop sz="94660"/>
  </p:normalViewPr>
  <p:slideViewPr>
    <p:cSldViewPr snapToGrid="0">
      <p:cViewPr>
        <p:scale>
          <a:sx n="110" d="100"/>
          <a:sy n="110" d="100"/>
        </p:scale>
        <p:origin x="336" y="-4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3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6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9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0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7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2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29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8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98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4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8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F01E7-5A46-455E-B6AA-E92807D5F4B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BC3E-E943-41BE-AC3C-23783D6C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0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330C2FB-8C68-42FC-ADCC-DDD25C9638D1}"/>
              </a:ext>
            </a:extLst>
          </p:cNvPr>
          <p:cNvGrpSpPr/>
          <p:nvPr/>
        </p:nvGrpSpPr>
        <p:grpSpPr>
          <a:xfrm>
            <a:off x="413585" y="224316"/>
            <a:ext cx="3228976" cy="1862048"/>
            <a:chOff x="238125" y="228598"/>
            <a:chExt cx="3228976" cy="186204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21221-DFC7-4FB2-A9FA-83819A8F07FA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0000000-0008-0000-0000-0000120000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solidFill>
                <a:srgbClr xmlns:mc="http://schemas.openxmlformats.org/markup-compatibility/2006" xmlns:a14="http://schemas.microsoft.com/office/drawing/2010/main" val="0000FF" mc:Ignorable="a14" a14:legacySpreadsheetColorIndex="1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6C71A5C-039E-436A-95FE-4D352BFAF6E8}"/>
              </a:ext>
            </a:extLst>
          </p:cNvPr>
          <p:cNvGrpSpPr/>
          <p:nvPr/>
        </p:nvGrpSpPr>
        <p:grpSpPr>
          <a:xfrm>
            <a:off x="4064918" y="225590"/>
            <a:ext cx="3228976" cy="1862048"/>
            <a:chOff x="238125" y="228598"/>
            <a:chExt cx="3228976" cy="186204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8A77937-8820-4A33-AD20-C6CA37DC80BF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5FC57B5-3474-46A5-8EE1-20903EEC81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1C9C53-A971-47E4-9ACA-AF2327FD5DB3}"/>
              </a:ext>
            </a:extLst>
          </p:cNvPr>
          <p:cNvGrpSpPr/>
          <p:nvPr/>
        </p:nvGrpSpPr>
        <p:grpSpPr>
          <a:xfrm>
            <a:off x="413585" y="2141849"/>
            <a:ext cx="3228976" cy="1862048"/>
            <a:chOff x="238125" y="228598"/>
            <a:chExt cx="3228976" cy="186204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C381830-2109-4554-B10B-768EBD5A6ACE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C7AA14A-5568-4F40-B4E3-198651C93F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8B92460-98E1-4982-9453-14B45B8C0BAA}"/>
              </a:ext>
            </a:extLst>
          </p:cNvPr>
          <p:cNvGrpSpPr/>
          <p:nvPr/>
        </p:nvGrpSpPr>
        <p:grpSpPr>
          <a:xfrm>
            <a:off x="4064918" y="2143123"/>
            <a:ext cx="3228976" cy="1862048"/>
            <a:chOff x="238125" y="228598"/>
            <a:chExt cx="3228976" cy="1862048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6EE404A-60A0-460B-8EC2-29303A1544DB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5E6DDEC8-2ECA-41DB-8B0F-D6532FA766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D23F8E2-C444-40CA-ABFF-9D6D87E3CEB9}"/>
              </a:ext>
            </a:extLst>
          </p:cNvPr>
          <p:cNvGrpSpPr/>
          <p:nvPr/>
        </p:nvGrpSpPr>
        <p:grpSpPr>
          <a:xfrm>
            <a:off x="413585" y="4075424"/>
            <a:ext cx="3228976" cy="1862048"/>
            <a:chOff x="238125" y="228598"/>
            <a:chExt cx="3228976" cy="1862048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3A0CB9B-26E1-4176-9F2F-97A7D2437DD6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C94664E-D421-4E68-A021-FEBCAFDDFD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4D4DACF-C2BE-4718-80FE-4EC6EA18F8B8}"/>
              </a:ext>
            </a:extLst>
          </p:cNvPr>
          <p:cNvGrpSpPr/>
          <p:nvPr/>
        </p:nvGrpSpPr>
        <p:grpSpPr>
          <a:xfrm>
            <a:off x="4064918" y="4076698"/>
            <a:ext cx="3228976" cy="1862048"/>
            <a:chOff x="238125" y="228598"/>
            <a:chExt cx="3228976" cy="1862048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AB8A1BD-4634-45AB-8EF7-B53ACE538312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B9B490B6-10E3-4EB9-9648-4479EFD1CD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7211AF7-568B-46EB-AA28-B03EB769293D}"/>
              </a:ext>
            </a:extLst>
          </p:cNvPr>
          <p:cNvGrpSpPr/>
          <p:nvPr/>
        </p:nvGrpSpPr>
        <p:grpSpPr>
          <a:xfrm>
            <a:off x="413585" y="6008999"/>
            <a:ext cx="3228976" cy="1862048"/>
            <a:chOff x="238125" y="228598"/>
            <a:chExt cx="3228976" cy="1862048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EB28BDD-5014-4794-8A23-7CDC3199C126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71379BC2-C800-491E-B611-29FA68C00E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4E4B8FE-82A5-4005-A69D-FE3762A91079}"/>
              </a:ext>
            </a:extLst>
          </p:cNvPr>
          <p:cNvGrpSpPr/>
          <p:nvPr/>
        </p:nvGrpSpPr>
        <p:grpSpPr>
          <a:xfrm>
            <a:off x="4064918" y="6010273"/>
            <a:ext cx="3228976" cy="1862048"/>
            <a:chOff x="238125" y="228598"/>
            <a:chExt cx="3228976" cy="1862048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9D14B52-240F-4E9B-8612-12761254A457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E1124F6-7CCF-4123-A931-9FABE27DB9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9E73E7A-5D5C-47BA-8234-9D42973B606D}"/>
              </a:ext>
            </a:extLst>
          </p:cNvPr>
          <p:cNvGrpSpPr/>
          <p:nvPr/>
        </p:nvGrpSpPr>
        <p:grpSpPr>
          <a:xfrm>
            <a:off x="413585" y="7942574"/>
            <a:ext cx="3228976" cy="1862048"/>
            <a:chOff x="238125" y="228598"/>
            <a:chExt cx="3228976" cy="1862048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F21D987-E591-48F9-8C47-CDB109763058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E770A03-E92E-44EF-B61A-ECB81A7520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ADE024E-E1C3-4031-990A-C8416F12A223}"/>
              </a:ext>
            </a:extLst>
          </p:cNvPr>
          <p:cNvGrpSpPr/>
          <p:nvPr/>
        </p:nvGrpSpPr>
        <p:grpSpPr>
          <a:xfrm>
            <a:off x="4064918" y="7943848"/>
            <a:ext cx="3228976" cy="1862048"/>
            <a:chOff x="238125" y="228598"/>
            <a:chExt cx="3228976" cy="186204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E561E8E-B2A4-4A43-A85E-0479A341AFF7}"/>
                </a:ext>
              </a:extLst>
            </p:cNvPr>
            <p:cNvSpPr txBox="1"/>
            <p:nvPr/>
          </p:nvSpPr>
          <p:spPr>
            <a:xfrm>
              <a:off x="238125" y="228598"/>
              <a:ext cx="322897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1914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Papacy fell vacant ... "Benedict XV" to present - for heresy.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1965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Catholic Church lost all its property to the vatican-2 heresy.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www.Gods-Catholic-Dogma.com</a:t>
              </a:r>
            </a:p>
            <a:p>
              <a:r>
                <a:rPr lang="en-US" sz="800" dirty="0"/>
                <a:t>            </a:t>
              </a:r>
              <a:r>
                <a:rPr lang="en-US" sz="850" b="1" i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www.Gods-Christian-Dogma.com</a:t>
              </a:r>
              <a:r>
                <a:rPr lang="en-US" sz="85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Abjuration of heresy  ...  for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You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to become Christian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 you may get to Heaven  ...  </a:t>
              </a:r>
              <a:r>
                <a:rPr lang="en-US" sz="7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 40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of the site.</a:t>
              </a:r>
            </a:p>
            <a:p>
              <a:r>
                <a:rPr lang="en-US" sz="60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"vatican-2 council" (1965) &gt;</a:t>
              </a:r>
              <a:r>
                <a:rPr lang="en-US" sz="7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200+ heresies &gt; Sec 12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 John 1:9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</a:t>
              </a:r>
              <a:r>
                <a:rPr lang="en-US" sz="7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Continueth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in the doctrine."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Romans 11:25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"I would not have you ignorant."</a:t>
              </a:r>
            </a:p>
            <a:p>
              <a:r>
                <a:rPr lang="en-US" sz="600" dirty="0">
                  <a:latin typeface="Book Antiqua" panose="02040602050305030304" pitchFamily="18" charset="0"/>
                </a:rPr>
                <a:t>                                                     ~  ~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Fifth Lateran Council, 1513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"Since truth cannot contradict truth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... heresies are to be condemned ... and avoided in every way."</a:t>
              </a:r>
            </a:p>
          </p:txBody>
        </p:sp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20E77E31-E982-4582-9950-930A87C8C1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4221" y="658286"/>
              <a:ext cx="713257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5342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1400</Words>
  <Application>Microsoft Office PowerPoint</Application>
  <PresentationFormat>Custom</PresentationFormat>
  <Paragraphs>160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Bizzaro</dc:creator>
  <cp:lastModifiedBy>Mike Bizzaro</cp:lastModifiedBy>
  <cp:revision>30</cp:revision>
  <cp:lastPrinted>2017-10-07T14:33:07Z</cp:lastPrinted>
  <dcterms:created xsi:type="dcterms:W3CDTF">2017-10-07T01:40:06Z</dcterms:created>
  <dcterms:modified xsi:type="dcterms:W3CDTF">2019-05-14T18:41:04Z</dcterms:modified>
</cp:coreProperties>
</file>